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4" r:id="rId7"/>
    <p:sldId id="263" r:id="rId8"/>
    <p:sldId id="271" r:id="rId9"/>
    <p:sldId id="265" r:id="rId10"/>
    <p:sldId id="268" r:id="rId11"/>
    <p:sldId id="267" r:id="rId12"/>
    <p:sldId id="269" r:id="rId13"/>
    <p:sldId id="270" r:id="rId14"/>
    <p:sldId id="266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6" r:id="rId31"/>
    <p:sldId id="288" r:id="rId32"/>
    <p:sldId id="289" r:id="rId33"/>
    <p:sldId id="290" r:id="rId34"/>
    <p:sldId id="291" r:id="rId35"/>
    <p:sldId id="292" r:id="rId36"/>
    <p:sldId id="261" r:id="rId37"/>
    <p:sldId id="262" r:id="rId3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EFBE83-2D65-47D0-9E42-C743A2B27D4A}" v="3" dt="2022-03-09T01:47:28.02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3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6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El Hayek" userId="e516d85fdd18eb06" providerId="LiveId" clId="{40EFBE83-2D65-47D0-9E42-C743A2B27D4A}"/>
    <pc:docChg chg="custSel addSld delSld modSld sldOrd">
      <pc:chgData name="George El Hayek" userId="e516d85fdd18eb06" providerId="LiveId" clId="{40EFBE83-2D65-47D0-9E42-C743A2B27D4A}" dt="2022-03-09T01:54:39.237" v="697" actId="2696"/>
      <pc:docMkLst>
        <pc:docMk/>
      </pc:docMkLst>
      <pc:sldChg chg="addSp delSp modSp add mod ord">
        <pc:chgData name="George El Hayek" userId="e516d85fdd18eb06" providerId="LiveId" clId="{40EFBE83-2D65-47D0-9E42-C743A2B27D4A}" dt="2022-02-28T21:57:01.878" v="41" actId="20577"/>
        <pc:sldMkLst>
          <pc:docMk/>
          <pc:sldMk cId="1495361493" sldId="284"/>
        </pc:sldMkLst>
        <pc:spChg chg="mod">
          <ac:chgData name="George El Hayek" userId="e516d85fdd18eb06" providerId="LiveId" clId="{40EFBE83-2D65-47D0-9E42-C743A2B27D4A}" dt="2022-02-28T21:57:01.878" v="41" actId="20577"/>
          <ac:spMkLst>
            <pc:docMk/>
            <pc:sldMk cId="1495361493" sldId="284"/>
            <ac:spMk id="73" creationId="{00000000-0000-0000-0000-000000000000}"/>
          </ac:spMkLst>
        </pc:spChg>
        <pc:picChg chg="add">
          <ac:chgData name="George El Hayek" userId="e516d85fdd18eb06" providerId="LiveId" clId="{40EFBE83-2D65-47D0-9E42-C743A2B27D4A}" dt="2022-02-28T21:56:48.219" v="21" actId="22"/>
          <ac:picMkLst>
            <pc:docMk/>
            <pc:sldMk cId="1495361493" sldId="284"/>
            <ac:picMk id="3" creationId="{E7E460D7-F08D-4842-A6EE-89B7731A0F68}"/>
          </ac:picMkLst>
        </pc:picChg>
        <pc:picChg chg="del">
          <ac:chgData name="George El Hayek" userId="e516d85fdd18eb06" providerId="LiveId" clId="{40EFBE83-2D65-47D0-9E42-C743A2B27D4A}" dt="2022-02-28T21:56:47.490" v="20" actId="478"/>
          <ac:picMkLst>
            <pc:docMk/>
            <pc:sldMk cId="1495361493" sldId="284"/>
            <ac:picMk id="4" creationId="{C8BACB7D-D4F5-4F90-AEC8-0921C8298C78}"/>
          </ac:picMkLst>
        </pc:picChg>
      </pc:sldChg>
      <pc:sldChg chg="del">
        <pc:chgData name="George El Hayek" userId="e516d85fdd18eb06" providerId="LiveId" clId="{40EFBE83-2D65-47D0-9E42-C743A2B27D4A}" dt="2022-02-28T21:56:21.325" v="0" actId="2696"/>
        <pc:sldMkLst>
          <pc:docMk/>
          <pc:sldMk cId="3850804541" sldId="284"/>
        </pc:sldMkLst>
      </pc:sldChg>
      <pc:sldChg chg="addSp delSp modSp add mod ord">
        <pc:chgData name="George El Hayek" userId="e516d85fdd18eb06" providerId="LiveId" clId="{40EFBE83-2D65-47D0-9E42-C743A2B27D4A}" dt="2022-03-01T20:33:45.548" v="152" actId="20577"/>
        <pc:sldMkLst>
          <pc:docMk/>
          <pc:sldMk cId="3183935308" sldId="285"/>
        </pc:sldMkLst>
        <pc:spChg chg="mod">
          <ac:chgData name="George El Hayek" userId="e516d85fdd18eb06" providerId="LiveId" clId="{40EFBE83-2D65-47D0-9E42-C743A2B27D4A}" dt="2022-03-01T20:32:32.198" v="77" actId="1076"/>
          <ac:spMkLst>
            <pc:docMk/>
            <pc:sldMk cId="3183935308" sldId="285"/>
            <ac:spMk id="78" creationId="{00000000-0000-0000-0000-000000000000}"/>
          </ac:spMkLst>
        </pc:spChg>
        <pc:graphicFrameChg chg="modGraphic">
          <ac:chgData name="George El Hayek" userId="e516d85fdd18eb06" providerId="LiveId" clId="{40EFBE83-2D65-47D0-9E42-C743A2B27D4A}" dt="2022-03-01T20:33:45.548" v="152" actId="20577"/>
          <ac:graphicFrameMkLst>
            <pc:docMk/>
            <pc:sldMk cId="3183935308" sldId="285"/>
            <ac:graphicFrameMk id="79" creationId="{00000000-0000-0000-0000-000000000000}"/>
          </ac:graphicFrameMkLst>
        </pc:graphicFrameChg>
        <pc:picChg chg="add del mod">
          <ac:chgData name="George El Hayek" userId="e516d85fdd18eb06" providerId="LiveId" clId="{40EFBE83-2D65-47D0-9E42-C743A2B27D4A}" dt="2022-03-01T20:32:21.790" v="73" actId="478"/>
          <ac:picMkLst>
            <pc:docMk/>
            <pc:sldMk cId="3183935308" sldId="285"/>
            <ac:picMk id="3" creationId="{0A6D7EDA-2848-4B4E-9EB0-A30228B254EC}"/>
          </ac:picMkLst>
        </pc:picChg>
        <pc:picChg chg="del">
          <ac:chgData name="George El Hayek" userId="e516d85fdd18eb06" providerId="LiveId" clId="{40EFBE83-2D65-47D0-9E42-C743A2B27D4A}" dt="2022-02-28T21:56:45.616" v="19" actId="478"/>
          <ac:picMkLst>
            <pc:docMk/>
            <pc:sldMk cId="3183935308" sldId="285"/>
            <ac:picMk id="4" creationId="{92BF52AB-575D-4B1A-AFD1-7E7C8F304462}"/>
          </ac:picMkLst>
        </pc:picChg>
        <pc:picChg chg="add mod">
          <ac:chgData name="George El Hayek" userId="e516d85fdd18eb06" providerId="LiveId" clId="{40EFBE83-2D65-47D0-9E42-C743A2B27D4A}" dt="2022-03-01T20:32:28.504" v="76" actId="1076"/>
          <ac:picMkLst>
            <pc:docMk/>
            <pc:sldMk cId="3183935308" sldId="285"/>
            <ac:picMk id="5" creationId="{0ED4579C-3F50-425B-9C1D-46EB462C0EEF}"/>
          </ac:picMkLst>
        </pc:picChg>
        <pc:picChg chg="del">
          <ac:chgData name="George El Hayek" userId="e516d85fdd18eb06" providerId="LiveId" clId="{40EFBE83-2D65-47D0-9E42-C743A2B27D4A}" dt="2022-02-28T21:56:44.567" v="18" actId="478"/>
          <ac:picMkLst>
            <pc:docMk/>
            <pc:sldMk cId="3183935308" sldId="285"/>
            <ac:picMk id="7" creationId="{46376EE8-02B6-4430-9ED9-BB3863A66AFA}"/>
          </ac:picMkLst>
        </pc:picChg>
        <pc:picChg chg="add mod">
          <ac:chgData name="George El Hayek" userId="e516d85fdd18eb06" providerId="LiveId" clId="{40EFBE83-2D65-47D0-9E42-C743A2B27D4A}" dt="2022-03-01T20:33:15.254" v="82" actId="1076"/>
          <ac:picMkLst>
            <pc:docMk/>
            <pc:sldMk cId="3183935308" sldId="285"/>
            <ac:picMk id="7" creationId="{5484839C-5DAE-4C1B-A4B6-01DB1A990DF6}"/>
          </ac:picMkLst>
        </pc:picChg>
      </pc:sldChg>
      <pc:sldChg chg="addSp delSp modSp add mod">
        <pc:chgData name="George El Hayek" userId="e516d85fdd18eb06" providerId="LiveId" clId="{40EFBE83-2D65-47D0-9E42-C743A2B27D4A}" dt="2022-03-01T20:49:02.843" v="263" actId="20577"/>
        <pc:sldMkLst>
          <pc:docMk/>
          <pc:sldMk cId="1787746449" sldId="286"/>
        </pc:sldMkLst>
        <pc:spChg chg="mod">
          <ac:chgData name="George El Hayek" userId="e516d85fdd18eb06" providerId="LiveId" clId="{40EFBE83-2D65-47D0-9E42-C743A2B27D4A}" dt="2022-03-01T20:47:48.138" v="167" actId="20577"/>
          <ac:spMkLst>
            <pc:docMk/>
            <pc:sldMk cId="1787746449" sldId="286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1T20:49:02.843" v="263" actId="20577"/>
          <ac:graphicFrameMkLst>
            <pc:docMk/>
            <pc:sldMk cId="1787746449" sldId="286"/>
            <ac:graphicFrameMk id="79" creationId="{00000000-0000-0000-0000-000000000000}"/>
          </ac:graphicFrameMkLst>
        </pc:graphicFrameChg>
        <pc:picChg chg="add mod">
          <ac:chgData name="George El Hayek" userId="e516d85fdd18eb06" providerId="LiveId" clId="{40EFBE83-2D65-47D0-9E42-C743A2B27D4A}" dt="2022-03-01T20:47:51.962" v="168" actId="14100"/>
          <ac:picMkLst>
            <pc:docMk/>
            <pc:sldMk cId="1787746449" sldId="286"/>
            <ac:picMk id="3" creationId="{8E06AA67-6C47-4EFD-9A2F-A2611ACBAAA1}"/>
          </ac:picMkLst>
        </pc:picChg>
        <pc:picChg chg="del">
          <ac:chgData name="George El Hayek" userId="e516d85fdd18eb06" providerId="LiveId" clId="{40EFBE83-2D65-47D0-9E42-C743A2B27D4A}" dt="2022-03-01T20:46:43.248" v="160" actId="478"/>
          <ac:picMkLst>
            <pc:docMk/>
            <pc:sldMk cId="1787746449" sldId="286"/>
            <ac:picMk id="5" creationId="{0ED4579C-3F50-425B-9C1D-46EB462C0EEF}"/>
          </ac:picMkLst>
        </pc:picChg>
        <pc:picChg chg="add mod">
          <ac:chgData name="George El Hayek" userId="e516d85fdd18eb06" providerId="LiveId" clId="{40EFBE83-2D65-47D0-9E42-C743A2B27D4A}" dt="2022-03-01T20:48:24.044" v="171" actId="1076"/>
          <ac:picMkLst>
            <pc:docMk/>
            <pc:sldMk cId="1787746449" sldId="286"/>
            <ac:picMk id="6" creationId="{2BC7CDA1-877C-4296-BB3D-8FC57E0F65E2}"/>
          </ac:picMkLst>
        </pc:picChg>
        <pc:picChg chg="del">
          <ac:chgData name="George El Hayek" userId="e516d85fdd18eb06" providerId="LiveId" clId="{40EFBE83-2D65-47D0-9E42-C743A2B27D4A}" dt="2022-03-01T20:46:44.395" v="161" actId="478"/>
          <ac:picMkLst>
            <pc:docMk/>
            <pc:sldMk cId="1787746449" sldId="286"/>
            <ac:picMk id="7" creationId="{5484839C-5DAE-4C1B-A4B6-01DB1A990DF6}"/>
          </ac:picMkLst>
        </pc:picChg>
      </pc:sldChg>
      <pc:sldChg chg="addSp delSp modSp add mod ord">
        <pc:chgData name="George El Hayek" userId="e516d85fdd18eb06" providerId="LiveId" clId="{40EFBE83-2D65-47D0-9E42-C743A2B27D4A}" dt="2022-03-01T20:47:01.452" v="163" actId="22"/>
        <pc:sldMkLst>
          <pc:docMk/>
          <pc:sldMk cId="1356364557" sldId="287"/>
        </pc:sldMkLst>
        <pc:spChg chg="mod">
          <ac:chgData name="George El Hayek" userId="e516d85fdd18eb06" providerId="LiveId" clId="{40EFBE83-2D65-47D0-9E42-C743A2B27D4A}" dt="2022-03-01T20:46:39.208" v="158" actId="20577"/>
          <ac:spMkLst>
            <pc:docMk/>
            <pc:sldMk cId="1356364557" sldId="287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1T20:46:40.568" v="159" actId="478"/>
          <ac:picMkLst>
            <pc:docMk/>
            <pc:sldMk cId="1356364557" sldId="287"/>
            <ac:picMk id="3" creationId="{E7E460D7-F08D-4842-A6EE-89B7731A0F68}"/>
          </ac:picMkLst>
        </pc:picChg>
        <pc:picChg chg="add">
          <ac:chgData name="George El Hayek" userId="e516d85fdd18eb06" providerId="LiveId" clId="{40EFBE83-2D65-47D0-9E42-C743A2B27D4A}" dt="2022-03-01T20:47:01.452" v="163" actId="22"/>
          <ac:picMkLst>
            <pc:docMk/>
            <pc:sldMk cId="1356364557" sldId="287"/>
            <ac:picMk id="4" creationId="{40656667-1D49-432E-9323-E43BC4FF0B99}"/>
          </ac:picMkLst>
        </pc:picChg>
      </pc:sldChg>
      <pc:sldChg chg="addSp delSp modSp add mod ord">
        <pc:chgData name="George El Hayek" userId="e516d85fdd18eb06" providerId="LiveId" clId="{40EFBE83-2D65-47D0-9E42-C743A2B27D4A}" dt="2022-03-04T01:47:25.787" v="339" actId="20577"/>
        <pc:sldMkLst>
          <pc:docMk/>
          <pc:sldMk cId="2812958468" sldId="288"/>
        </pc:sldMkLst>
        <pc:spChg chg="mod">
          <ac:chgData name="George El Hayek" userId="e516d85fdd18eb06" providerId="LiveId" clId="{40EFBE83-2D65-47D0-9E42-C743A2B27D4A}" dt="2022-03-04T01:47:25.787" v="339" actId="20577"/>
          <ac:spMkLst>
            <pc:docMk/>
            <pc:sldMk cId="2812958468" sldId="288"/>
            <ac:spMk id="73" creationId="{00000000-0000-0000-0000-000000000000}"/>
          </ac:spMkLst>
        </pc:spChg>
        <pc:picChg chg="add mod">
          <ac:chgData name="George El Hayek" userId="e516d85fdd18eb06" providerId="LiveId" clId="{40EFBE83-2D65-47D0-9E42-C743A2B27D4A}" dt="2022-03-04T01:35:41.974" v="335" actId="1076"/>
          <ac:picMkLst>
            <pc:docMk/>
            <pc:sldMk cId="2812958468" sldId="288"/>
            <ac:picMk id="3" creationId="{ABB3978F-189E-4952-9B19-B8BE7B41BCC3}"/>
          </ac:picMkLst>
        </pc:picChg>
        <pc:picChg chg="del">
          <ac:chgData name="George El Hayek" userId="e516d85fdd18eb06" providerId="LiveId" clId="{40EFBE83-2D65-47D0-9E42-C743A2B27D4A}" dt="2022-03-04T01:35:36.365" v="332" actId="478"/>
          <ac:picMkLst>
            <pc:docMk/>
            <pc:sldMk cId="2812958468" sldId="288"/>
            <ac:picMk id="4" creationId="{40656667-1D49-432E-9323-E43BC4FF0B99}"/>
          </ac:picMkLst>
        </pc:picChg>
      </pc:sldChg>
      <pc:sldChg chg="addSp delSp modSp add mod ord">
        <pc:chgData name="George El Hayek" userId="e516d85fdd18eb06" providerId="LiveId" clId="{40EFBE83-2D65-47D0-9E42-C743A2B27D4A}" dt="2022-03-04T01:35:03.820" v="331" actId="1076"/>
        <pc:sldMkLst>
          <pc:docMk/>
          <pc:sldMk cId="748798559" sldId="289"/>
        </pc:sldMkLst>
        <pc:spChg chg="mod">
          <ac:chgData name="George El Hayek" userId="e516d85fdd18eb06" providerId="LiveId" clId="{40EFBE83-2D65-47D0-9E42-C743A2B27D4A}" dt="2022-03-04T01:33:48.793" v="328" actId="20577"/>
          <ac:spMkLst>
            <pc:docMk/>
            <pc:sldMk cId="748798559" sldId="289"/>
            <ac:spMk id="78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4T01:32:41.998" v="274" actId="478"/>
          <ac:picMkLst>
            <pc:docMk/>
            <pc:sldMk cId="748798559" sldId="289"/>
            <ac:picMk id="3" creationId="{8E06AA67-6C47-4EFD-9A2F-A2611ACBAAA1}"/>
          </ac:picMkLst>
        </pc:picChg>
        <pc:picChg chg="add mod">
          <ac:chgData name="George El Hayek" userId="e516d85fdd18eb06" providerId="LiveId" clId="{40EFBE83-2D65-47D0-9E42-C743A2B27D4A}" dt="2022-03-04T01:33:13.936" v="280" actId="1076"/>
          <ac:picMkLst>
            <pc:docMk/>
            <pc:sldMk cId="748798559" sldId="289"/>
            <ac:picMk id="4" creationId="{401E9D73-F852-4B9F-BC42-4A8B72CB21BB}"/>
          </ac:picMkLst>
        </pc:picChg>
        <pc:picChg chg="del">
          <ac:chgData name="George El Hayek" userId="e516d85fdd18eb06" providerId="LiveId" clId="{40EFBE83-2D65-47D0-9E42-C743A2B27D4A}" dt="2022-03-04T01:32:43.137" v="275" actId="478"/>
          <ac:picMkLst>
            <pc:docMk/>
            <pc:sldMk cId="748798559" sldId="289"/>
            <ac:picMk id="6" creationId="{2BC7CDA1-877C-4296-BB3D-8FC57E0F65E2}"/>
          </ac:picMkLst>
        </pc:picChg>
        <pc:picChg chg="add mod">
          <ac:chgData name="George El Hayek" userId="e516d85fdd18eb06" providerId="LiveId" clId="{40EFBE83-2D65-47D0-9E42-C743A2B27D4A}" dt="2022-03-04T01:35:03.820" v="331" actId="1076"/>
          <ac:picMkLst>
            <pc:docMk/>
            <pc:sldMk cId="748798559" sldId="289"/>
            <ac:picMk id="8" creationId="{413715E7-230A-4E23-A917-8791E387E6D6}"/>
          </ac:picMkLst>
        </pc:picChg>
      </pc:sldChg>
      <pc:sldChg chg="addSp delSp modSp add mod ord">
        <pc:chgData name="George El Hayek" userId="e516d85fdd18eb06" providerId="LiveId" clId="{40EFBE83-2D65-47D0-9E42-C743A2B27D4A}" dt="2022-03-04T01:48:51.226" v="374" actId="20577"/>
        <pc:sldMkLst>
          <pc:docMk/>
          <pc:sldMk cId="1099219488" sldId="290"/>
        </pc:sldMkLst>
        <pc:spChg chg="mod">
          <ac:chgData name="George El Hayek" userId="e516d85fdd18eb06" providerId="LiveId" clId="{40EFBE83-2D65-47D0-9E42-C743A2B27D4A}" dt="2022-03-04T01:48:51.226" v="374" actId="20577"/>
          <ac:spMkLst>
            <pc:docMk/>
            <pc:sldMk cId="1099219488" sldId="290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4T01:48:00.871" v="357" actId="478"/>
          <ac:picMkLst>
            <pc:docMk/>
            <pc:sldMk cId="1099219488" sldId="290"/>
            <ac:picMk id="3" creationId="{ABB3978F-189E-4952-9B19-B8BE7B41BCC3}"/>
          </ac:picMkLst>
        </pc:picChg>
        <pc:picChg chg="add">
          <ac:chgData name="George El Hayek" userId="e516d85fdd18eb06" providerId="LiveId" clId="{40EFBE83-2D65-47D0-9E42-C743A2B27D4A}" dt="2022-03-04T01:48:01.396" v="358" actId="22"/>
          <ac:picMkLst>
            <pc:docMk/>
            <pc:sldMk cId="1099219488" sldId="290"/>
            <ac:picMk id="4" creationId="{8141BD12-A44C-463D-81F6-64DED82EA9F5}"/>
          </ac:picMkLst>
        </pc:picChg>
      </pc:sldChg>
      <pc:sldChg chg="addSp delSp modSp add mod">
        <pc:chgData name="George El Hayek" userId="e516d85fdd18eb06" providerId="LiveId" clId="{40EFBE83-2D65-47D0-9E42-C743A2B27D4A}" dt="2022-03-07T23:06:44.876" v="543" actId="1076"/>
        <pc:sldMkLst>
          <pc:docMk/>
          <pc:sldMk cId="1883312772" sldId="291"/>
        </pc:sldMkLst>
        <pc:spChg chg="mod">
          <ac:chgData name="George El Hayek" userId="e516d85fdd18eb06" providerId="LiveId" clId="{40EFBE83-2D65-47D0-9E42-C743A2B27D4A}" dt="2022-03-04T02:03:27.677" v="417" actId="20577"/>
          <ac:spMkLst>
            <pc:docMk/>
            <pc:sldMk cId="1883312772" sldId="291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7T23:04:54.787" v="539" actId="20577"/>
          <ac:graphicFrameMkLst>
            <pc:docMk/>
            <pc:sldMk cId="1883312772" sldId="291"/>
            <ac:graphicFrameMk id="79" creationId="{00000000-0000-0000-0000-000000000000}"/>
          </ac:graphicFrameMkLst>
        </pc:graphicFrameChg>
        <pc:picChg chg="add mod">
          <ac:chgData name="George El Hayek" userId="e516d85fdd18eb06" providerId="LiveId" clId="{40EFBE83-2D65-47D0-9E42-C743A2B27D4A}" dt="2022-03-07T23:00:10.956" v="421" actId="1076"/>
          <ac:picMkLst>
            <pc:docMk/>
            <pc:sldMk cId="1883312772" sldId="291"/>
            <ac:picMk id="3" creationId="{10C75F5E-66E4-4009-8E8C-6011B06E5AB5}"/>
          </ac:picMkLst>
        </pc:picChg>
        <pc:picChg chg="del">
          <ac:chgData name="George El Hayek" userId="e516d85fdd18eb06" providerId="LiveId" clId="{40EFBE83-2D65-47D0-9E42-C743A2B27D4A}" dt="2022-03-04T01:48:16.246" v="363" actId="478"/>
          <ac:picMkLst>
            <pc:docMk/>
            <pc:sldMk cId="1883312772" sldId="291"/>
            <ac:picMk id="4" creationId="{401E9D73-F852-4B9F-BC42-4A8B72CB21BB}"/>
          </ac:picMkLst>
        </pc:picChg>
        <pc:picChg chg="add mod">
          <ac:chgData name="George El Hayek" userId="e516d85fdd18eb06" providerId="LiveId" clId="{40EFBE83-2D65-47D0-9E42-C743A2B27D4A}" dt="2022-03-07T23:00:37.507" v="424" actId="1076"/>
          <ac:picMkLst>
            <pc:docMk/>
            <pc:sldMk cId="1883312772" sldId="291"/>
            <ac:picMk id="5" creationId="{682570E0-D9D0-4E12-9106-AF8322F4FD2A}"/>
          </ac:picMkLst>
        </pc:picChg>
        <pc:picChg chg="add mod">
          <ac:chgData name="George El Hayek" userId="e516d85fdd18eb06" providerId="LiveId" clId="{40EFBE83-2D65-47D0-9E42-C743A2B27D4A}" dt="2022-03-07T23:06:44.876" v="543" actId="1076"/>
          <ac:picMkLst>
            <pc:docMk/>
            <pc:sldMk cId="1883312772" sldId="291"/>
            <ac:picMk id="7" creationId="{692D5CE6-5663-45B5-AF3A-63780682A4C3}"/>
          </ac:picMkLst>
        </pc:picChg>
        <pc:picChg chg="del">
          <ac:chgData name="George El Hayek" userId="e516d85fdd18eb06" providerId="LiveId" clId="{40EFBE83-2D65-47D0-9E42-C743A2B27D4A}" dt="2022-03-04T01:48:17.336" v="364" actId="478"/>
          <ac:picMkLst>
            <pc:docMk/>
            <pc:sldMk cId="1883312772" sldId="291"/>
            <ac:picMk id="8" creationId="{413715E7-230A-4E23-A917-8791E387E6D6}"/>
          </ac:picMkLst>
        </pc:picChg>
      </pc:sldChg>
      <pc:sldChg chg="addSp delSp modSp add mod">
        <pc:chgData name="George El Hayek" userId="e516d85fdd18eb06" providerId="LiveId" clId="{40EFBE83-2D65-47D0-9E42-C743A2B27D4A}" dt="2022-03-09T01:48:44.423" v="696" actId="20577"/>
        <pc:sldMkLst>
          <pc:docMk/>
          <pc:sldMk cId="2615755588" sldId="292"/>
        </pc:sldMkLst>
        <pc:spChg chg="mod">
          <ac:chgData name="George El Hayek" userId="e516d85fdd18eb06" providerId="LiveId" clId="{40EFBE83-2D65-47D0-9E42-C743A2B27D4A}" dt="2022-03-09T01:43:30.706" v="555" actId="20577"/>
          <ac:spMkLst>
            <pc:docMk/>
            <pc:sldMk cId="2615755588" sldId="292"/>
            <ac:spMk id="78" creationId="{00000000-0000-0000-0000-000000000000}"/>
          </ac:spMkLst>
        </pc:spChg>
        <pc:graphicFrameChg chg="mod modGraphic">
          <ac:chgData name="George El Hayek" userId="e516d85fdd18eb06" providerId="LiveId" clId="{40EFBE83-2D65-47D0-9E42-C743A2B27D4A}" dt="2022-03-09T01:48:44.423" v="696" actId="20577"/>
          <ac:graphicFrameMkLst>
            <pc:docMk/>
            <pc:sldMk cId="2615755588" sldId="292"/>
            <ac:graphicFrameMk id="79" creationId="{00000000-0000-0000-0000-000000000000}"/>
          </ac:graphicFrameMkLst>
        </pc:graphicFrameChg>
        <pc:picChg chg="del">
          <ac:chgData name="George El Hayek" userId="e516d85fdd18eb06" providerId="LiveId" clId="{40EFBE83-2D65-47D0-9E42-C743A2B27D4A}" dt="2022-03-09T01:43:26.516" v="552" actId="478"/>
          <ac:picMkLst>
            <pc:docMk/>
            <pc:sldMk cId="2615755588" sldId="292"/>
            <ac:picMk id="3" creationId="{10C75F5E-66E4-4009-8E8C-6011B06E5AB5}"/>
          </ac:picMkLst>
        </pc:picChg>
        <pc:picChg chg="add mod">
          <ac:chgData name="George El Hayek" userId="e516d85fdd18eb06" providerId="LiveId" clId="{40EFBE83-2D65-47D0-9E42-C743A2B27D4A}" dt="2022-03-09T01:43:39.606" v="557" actId="1076"/>
          <ac:picMkLst>
            <pc:docMk/>
            <pc:sldMk cId="2615755588" sldId="292"/>
            <ac:picMk id="4" creationId="{59ACA424-068D-47A5-BB58-1B51112E5F01}"/>
          </ac:picMkLst>
        </pc:picChg>
        <pc:picChg chg="del">
          <ac:chgData name="George El Hayek" userId="e516d85fdd18eb06" providerId="LiveId" clId="{40EFBE83-2D65-47D0-9E42-C743A2B27D4A}" dt="2022-03-09T01:43:25.396" v="551" actId="478"/>
          <ac:picMkLst>
            <pc:docMk/>
            <pc:sldMk cId="2615755588" sldId="292"/>
            <ac:picMk id="5" creationId="{682570E0-D9D0-4E12-9106-AF8322F4FD2A}"/>
          </ac:picMkLst>
        </pc:picChg>
        <pc:picChg chg="del">
          <ac:chgData name="George El Hayek" userId="e516d85fdd18eb06" providerId="LiveId" clId="{40EFBE83-2D65-47D0-9E42-C743A2B27D4A}" dt="2022-03-09T01:43:40.966" v="558" actId="478"/>
          <ac:picMkLst>
            <pc:docMk/>
            <pc:sldMk cId="2615755588" sldId="292"/>
            <ac:picMk id="7" creationId="{692D5CE6-5663-45B5-AF3A-63780682A4C3}"/>
          </ac:picMkLst>
        </pc:picChg>
        <pc:picChg chg="add del mod">
          <ac:chgData name="George El Hayek" userId="e516d85fdd18eb06" providerId="LiveId" clId="{40EFBE83-2D65-47D0-9E42-C743A2B27D4A}" dt="2022-03-09T01:45:27.610" v="563" actId="478"/>
          <ac:picMkLst>
            <pc:docMk/>
            <pc:sldMk cId="2615755588" sldId="292"/>
            <ac:picMk id="8" creationId="{100A6CC5-4939-4232-B4AE-E6758CD44195}"/>
          </ac:picMkLst>
        </pc:picChg>
        <pc:picChg chg="add mod">
          <ac:chgData name="George El Hayek" userId="e516d85fdd18eb06" providerId="LiveId" clId="{40EFBE83-2D65-47D0-9E42-C743A2B27D4A}" dt="2022-03-09T01:46:13.296" v="566" actId="1076"/>
          <ac:picMkLst>
            <pc:docMk/>
            <pc:sldMk cId="2615755588" sldId="292"/>
            <ac:picMk id="10" creationId="{6559A1CD-49E4-4740-9385-82024D784665}"/>
          </ac:picMkLst>
        </pc:picChg>
      </pc:sldChg>
      <pc:sldChg chg="delSp modSp add del mod ord">
        <pc:chgData name="George El Hayek" userId="e516d85fdd18eb06" providerId="LiveId" clId="{40EFBE83-2D65-47D0-9E42-C743A2B27D4A}" dt="2022-03-09T01:54:39.237" v="697" actId="2696"/>
        <pc:sldMkLst>
          <pc:docMk/>
          <pc:sldMk cId="3708603111" sldId="293"/>
        </pc:sldMkLst>
        <pc:spChg chg="mod">
          <ac:chgData name="George El Hayek" userId="e516d85fdd18eb06" providerId="LiveId" clId="{40EFBE83-2D65-47D0-9E42-C743A2B27D4A}" dt="2022-03-09T01:43:22.106" v="549" actId="20577"/>
          <ac:spMkLst>
            <pc:docMk/>
            <pc:sldMk cId="3708603111" sldId="293"/>
            <ac:spMk id="73" creationId="{00000000-0000-0000-0000-000000000000}"/>
          </ac:spMkLst>
        </pc:spChg>
        <pc:picChg chg="del">
          <ac:chgData name="George El Hayek" userId="e516d85fdd18eb06" providerId="LiveId" clId="{40EFBE83-2D65-47D0-9E42-C743A2B27D4A}" dt="2022-03-09T01:43:23.446" v="550" actId="478"/>
          <ac:picMkLst>
            <pc:docMk/>
            <pc:sldMk cId="3708603111" sldId="293"/>
            <ac:picMk id="4" creationId="{8141BD12-A44C-463D-81F6-64DED82EA9F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544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7217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62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41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21633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065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51104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551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186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849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0762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9714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3839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1477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034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598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8915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1160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581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5529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5084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7512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3429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06143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9601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7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763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653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3451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rge7387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eFFHUWhX/pizza-bot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9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github Repository: </a:t>
            </a:r>
            <a:r>
              <a:rPr lang="en-US" sz="2000" dirty="0">
                <a:hlinkClick r:id="rId3"/>
              </a:rPr>
              <a:t>GitHub</a:t>
            </a: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trello board / project management tools: </a:t>
            </a:r>
            <a:r>
              <a:rPr lang="en-NZ" sz="2000" dirty="0">
                <a:hlinkClick r:id="rId4"/>
              </a:rPr>
              <a:t>Trello Board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 dirty="0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 dirty="0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252227" y="3371589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prints nothing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1E5A385-8464-49EA-A8EA-156C3BEF1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432" y="1017725"/>
            <a:ext cx="3085455" cy="230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96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27753929"/>
              </p:ext>
            </p:extLst>
          </p:nvPr>
        </p:nvGraphicFramePr>
        <p:xfrm>
          <a:off x="252227" y="3371589"/>
          <a:ext cx="8520600" cy="201162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B7B73FB-54E5-4EEE-A858-02EAADEFA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641" y="1017725"/>
            <a:ext cx="3469373" cy="218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01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09741858"/>
              </p:ext>
            </p:extLst>
          </p:nvPr>
        </p:nvGraphicFramePr>
        <p:xfrm>
          <a:off x="237359" y="2985013"/>
          <a:ext cx="8520600" cy="25602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47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81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number other than 1 or 2 does not work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7CF45F0-39C7-4E7C-BF08-6249FA424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6794" y="636545"/>
            <a:ext cx="2983489" cy="24005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45A261-316E-4722-BB93-DDC7629B6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406" y="593093"/>
            <a:ext cx="2801233" cy="244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250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020348957"/>
              </p:ext>
            </p:extLst>
          </p:nvPr>
        </p:nvGraphicFramePr>
        <p:xfrm>
          <a:off x="791470" y="2995962"/>
          <a:ext cx="7561060" cy="2169355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7805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805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219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21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Enter 2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Enter invalid entry –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Enter number other than 1 or 2 – error message asks for </a:t>
                      </a:r>
                      <a:r>
                        <a:rPr lang="en-US" sz="1100"/>
                        <a:t>entry again</a:t>
                      </a:r>
                      <a:endParaRPr lang="en-US"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07C2B00-8D38-4B19-ABC7-6F3B1412E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655" y="573957"/>
            <a:ext cx="2164345" cy="2422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4FF4C3-ECF3-4680-8EC3-42706AD80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690622"/>
            <a:ext cx="3021592" cy="22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95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6F803E-5DBB-446B-8414-69E4FF7B8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6341"/>
            <a:ext cx="7880462" cy="386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35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57823463"/>
              </p:ext>
            </p:extLst>
          </p:nvPr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blank and printed blank input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BEE10631-F008-4730-9574-803F7D4D1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693" y="686757"/>
            <a:ext cx="3075231" cy="18849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27F5A5-E359-4BEA-9BEC-552541A90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924" y="693957"/>
            <a:ext cx="3637960" cy="130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95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v2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DD04F-4CBD-4BF8-B5EE-62912F216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39" y="1660858"/>
            <a:ext cx="8085521" cy="34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42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02225309"/>
              </p:ext>
            </p:extLst>
          </p:nvPr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be bank 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1D7D8CD-4BBF-4A2C-B2B7-536E8942D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28" y="1217987"/>
            <a:ext cx="4237087" cy="7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66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v3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5EE12A-3753-4F9F-8BE1-CF5F2B242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839" y="1679949"/>
            <a:ext cx="6268741" cy="346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12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be bank 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D5F92B5-F14E-40E6-B7A6-309BA176E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484" y="843858"/>
            <a:ext cx="3285516" cy="18495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E1E96D-09D6-48C3-AF14-8BCF09DA2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0232" y="623753"/>
            <a:ext cx="3098252" cy="251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97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v4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753BE3-C0D1-4FE3-9BB8-CBDCFC864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9514"/>
            <a:ext cx="7575395" cy="360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77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179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v4 -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717128" y="3140585"/>
          <a:ext cx="6984648" cy="1905319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492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6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81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be bank 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EB2086B6-57B6-4D30-988E-4EC2C27FB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28" y="578184"/>
            <a:ext cx="2037258" cy="2562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27E03F-5958-4655-B2F8-FDE9CE612A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4386" y="975387"/>
            <a:ext cx="4214225" cy="17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87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2189FF-93D7-41AC-9BC2-51FC47840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0147"/>
            <a:ext cx="6168047" cy="408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86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4 v1 - Test Plan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245578760"/>
              </p:ext>
            </p:extLst>
          </p:nvPr>
        </p:nvGraphicFramePr>
        <p:xfrm>
          <a:off x="-1" y="2583240"/>
          <a:ext cx="7961972" cy="28345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blank and printed blank input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Asked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A87C75E7-F168-4483-A9BE-04A740169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673" y="665556"/>
            <a:ext cx="1998709" cy="1921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B72132-4414-4541-BE95-F9A6ECF21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0937"/>
            <a:ext cx="4305673" cy="188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1341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BACB7D-D4F5-4F90-AEC8-0921C8298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3038"/>
            <a:ext cx="7865327" cy="382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74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4 v2 - Test Plan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256410452"/>
              </p:ext>
            </p:extLst>
          </p:nvPr>
        </p:nvGraphicFramePr>
        <p:xfrm>
          <a:off x="-1" y="2583240"/>
          <a:ext cx="7961972" cy="25602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Asked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018413E-0CDB-4AA2-87B4-8064D5A15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806" y="307210"/>
            <a:ext cx="2683272" cy="22760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8D842C-523B-49C6-8F06-34EED5007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3731"/>
            <a:ext cx="4328535" cy="217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219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4 v3 - Test Plan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-1" y="2583240"/>
          <a:ext cx="7961972" cy="25602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Asked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2BF52AB-575D-4B1A-AFD1-7E7C8F304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250" y="426792"/>
            <a:ext cx="4141750" cy="21564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376EE8-02B6-4430-9ED9-BB3863A66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2673"/>
            <a:ext cx="2309490" cy="220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E460D7-F08D-4842-A6EE-89B7731A0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7810"/>
            <a:ext cx="9144000" cy="260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614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5 v1 – Pizza menu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20859642"/>
              </p:ext>
            </p:extLst>
          </p:nvPr>
        </p:nvGraphicFramePr>
        <p:xfrm>
          <a:off x="-1" y="2583240"/>
          <a:ext cx="7961972" cy="1592068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file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a list with index number, pizzas and prices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ED4579C-3F50-425B-9C1D-46EB462C0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2138"/>
            <a:ext cx="4931260" cy="16711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84839C-5DAE-4C1B-A4B6-01DB1A990D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1260" y="680174"/>
            <a:ext cx="3792341" cy="190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353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656667-1D49-432E-9323-E43BC4FF0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39091"/>
            <a:ext cx="9144000" cy="306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36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8AB4D9-F82D-44A5-AAEB-13333F2D1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272177"/>
            <a:ext cx="5445081" cy="323839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5 v2 – Pizza menu (?and screenshot)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179635099"/>
              </p:ext>
            </p:extLst>
          </p:nvPr>
        </p:nvGraphicFramePr>
        <p:xfrm>
          <a:off x="0" y="2762948"/>
          <a:ext cx="7961972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file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a list with index number, pizzas and prices with price formatted to 2 decimal places and dollar sign. </a:t>
                      </a:r>
                      <a:r>
                        <a:rPr lang="en-US" sz="1800"/>
                        <a:t>Menu starts at 1.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E06AA67-6C47-4EFD-9A2F-A2611ACBA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5459"/>
            <a:ext cx="3211551" cy="15153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C7CDA1-877C-4296-BB3D-8FC57E0F65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1551" y="420411"/>
            <a:ext cx="5190044" cy="163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7464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V3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B3978F-189E-4952-9B19-B8BE7B41B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90" y="1316722"/>
            <a:ext cx="5997408" cy="354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9584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5 v3 – Pizza menu integrated into main program 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0" y="2762948"/>
          <a:ext cx="7961972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9809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9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489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file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a list with index number, pizzas and prices with price formatted to 2 decimal places and dollar sign. </a:t>
                      </a:r>
                      <a:r>
                        <a:rPr lang="en-US" sz="1800"/>
                        <a:t>Menu starts at 1.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01E9D73-F852-4B9F-BC42-4A8B72CB2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2700"/>
            <a:ext cx="4824761" cy="8131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3715E7-230A-4E23-A917-8791E387E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741" y="624275"/>
            <a:ext cx="2925231" cy="152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7985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6 Pizza Order V1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41BD12-A44C-463D-81F6-64DED82EA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4587"/>
            <a:ext cx="9144000" cy="297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2194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6 Pizza Order v1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668637486"/>
              </p:ext>
            </p:extLst>
          </p:nvPr>
        </p:nvGraphicFramePr>
        <p:xfrm>
          <a:off x="349405" y="3110542"/>
          <a:ext cx="8203582" cy="2032958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1017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7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377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91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Entered 5 pizzas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NZ" sz="18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Entered cat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Stepped through the menu choice 5 times.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Program Broke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10C75F5E-66E4-4009-8E8C-6011B06E5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234" y="572700"/>
            <a:ext cx="2850766" cy="22766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2570E0-D9D0-4E12-9106-AF8322F4FD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6575" y="816368"/>
            <a:ext cx="3326659" cy="2032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2D5CE6-5663-45B5-AF3A-63780682A4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0993" y="4702435"/>
            <a:ext cx="4363602" cy="34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127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Component 6 Pizza Order v2</a:t>
            </a:r>
            <a:endParaRPr sz="2000"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181486817"/>
              </p:ext>
            </p:extLst>
          </p:nvPr>
        </p:nvGraphicFramePr>
        <p:xfrm>
          <a:off x="317018" y="2866196"/>
          <a:ext cx="8203582" cy="213822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1017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7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377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91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f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%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Space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8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Not a valid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Your order must be between 1 and 5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continues </a:t>
                      </a:r>
                      <a:r>
                        <a:rPr lang="en-US" sz="1800"/>
                        <a:t>to order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9ACA424-068D-47A5-BB58-1B51112E5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1472"/>
            <a:ext cx="3638439" cy="12557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59A1CD-49E4-4740-9385-82024D784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5563" y="361383"/>
            <a:ext cx="3638439" cy="191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7555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(Trello screenshot)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CCAB52-44E1-43DB-8E4E-0880616E0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7005"/>
            <a:ext cx="4876800" cy="1945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65804F-D2F1-41C9-B2C3-BBB79B60A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239" y="3080260"/>
            <a:ext cx="6348761" cy="20632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ECB050-8D6B-4C94-B369-6CC87468EC89}"/>
              </a:ext>
            </a:extLst>
          </p:cNvPr>
          <p:cNvSpPr txBox="1"/>
          <p:nvPr/>
        </p:nvSpPr>
        <p:spPr>
          <a:xfrm>
            <a:off x="6330994" y="1656967"/>
            <a:ext cx="1129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Version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2759ED-3749-4851-AB44-3163FEED363C}"/>
              </a:ext>
            </a:extLst>
          </p:cNvPr>
          <p:cNvSpPr txBox="1"/>
          <p:nvPr/>
        </p:nvSpPr>
        <p:spPr>
          <a:xfrm>
            <a:off x="520391" y="3986495"/>
            <a:ext cx="936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Version 2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80D60A0-7B8C-4E5E-8678-88372075FC56}"/>
              </a:ext>
            </a:extLst>
          </p:cNvPr>
          <p:cNvSpPr/>
          <p:nvPr/>
        </p:nvSpPr>
        <p:spPr>
          <a:xfrm>
            <a:off x="1524001" y="3898067"/>
            <a:ext cx="978408" cy="484632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8131462A-3684-4694-B979-3D6E770D0AEA}"/>
              </a:ext>
            </a:extLst>
          </p:cNvPr>
          <p:cNvSpPr/>
          <p:nvPr/>
        </p:nvSpPr>
        <p:spPr>
          <a:xfrm>
            <a:off x="5174167" y="1578608"/>
            <a:ext cx="978408" cy="484632"/>
          </a:xfrm>
          <a:prstGeom prst="lef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234292373"/>
              </p:ext>
            </p:extLst>
          </p:nvPr>
        </p:nvGraphicFramePr>
        <p:xfrm>
          <a:off x="252227" y="3371589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 welcome message with random name from list of names – Runs correctly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6D31A31-7D0B-4974-87EB-5E626D223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27" y="1121430"/>
            <a:ext cx="3814251" cy="11534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09D109-70D1-4670-B437-F0F69DC16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663" y="1218556"/>
            <a:ext cx="4769110" cy="8035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917987148"/>
              </p:ext>
            </p:extLst>
          </p:nvPr>
        </p:nvGraphicFramePr>
        <p:xfrm>
          <a:off x="311700" y="4070398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Main and welcome correctly. 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02DAEF0-A075-4AA4-855F-3E4C79B87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63" y="1017725"/>
            <a:ext cx="3404703" cy="2464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B07C2E-7C81-4E2C-AAD2-81C5664F06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7453" y="1202361"/>
            <a:ext cx="5121084" cy="80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59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7E94F7-15E4-4B17-9019-7FE05A5EA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6679"/>
            <a:ext cx="9144000" cy="219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06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420CE5-35A2-4164-976A-943150C39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5316"/>
            <a:ext cx="9144000" cy="381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7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688095939"/>
              </p:ext>
            </p:extLst>
          </p:nvPr>
        </p:nvGraphicFramePr>
        <p:xfrm>
          <a:off x="252227" y="3371589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 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Run program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prints error message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F006EC4-A2EF-4EB8-83C8-3AE5758EE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539" y="799839"/>
            <a:ext cx="314512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9249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1096</Words>
  <Application>Microsoft Office PowerPoint</Application>
  <PresentationFormat>On-screen Show (16:9)</PresentationFormat>
  <Paragraphs>193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9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2 (Trello screenshot)</vt:lpstr>
      <vt:lpstr>Component 2 (Trello screenshot)</vt:lpstr>
      <vt:lpstr>Component 2 version 1 - Test Plan (?and screenshot)</vt:lpstr>
      <vt:lpstr>Component 2 version 2 - Test Plan (?and screenshot)</vt:lpstr>
      <vt:lpstr>Component 2 version 3 - Test Plan (?and screenshot)</vt:lpstr>
      <vt:lpstr>Component 2 version 4 - Test Plan (?and screenshot)</vt:lpstr>
      <vt:lpstr>Component 2 version 5 - Test Plan (?and screenshot)</vt:lpstr>
      <vt:lpstr>Component 3 Pickup info (Trello screenshot)</vt:lpstr>
      <vt:lpstr>Component 3 Version 1 - Test Plan (?and screenshot)</vt:lpstr>
      <vt:lpstr>Component 3 Pickup info v2 (Trello screenshot)</vt:lpstr>
      <vt:lpstr>Component 3 Version 2 - Test Plan (?and screenshot)</vt:lpstr>
      <vt:lpstr>Component 3 Pickup info v3 (Trello screenshot)</vt:lpstr>
      <vt:lpstr>Component 3 Version 3 - Test Plan (?and screenshot)</vt:lpstr>
      <vt:lpstr>Component 3 Pickup info v4 (Trello screenshot)</vt:lpstr>
      <vt:lpstr>Component 3 v4 - Test Plan (?and screenshot)</vt:lpstr>
      <vt:lpstr>Component 4 delivery info v1 (Trello screenshot)</vt:lpstr>
      <vt:lpstr>Component 4 v1 - Test Plan (?and screenshot)</vt:lpstr>
      <vt:lpstr>Component 4 delivery info v2 (Trello screenshot)</vt:lpstr>
      <vt:lpstr>Component 4 v2 - Test Plan (?and screenshot)</vt:lpstr>
      <vt:lpstr>Component 4 v3 - Test Plan (?and screenshot)</vt:lpstr>
      <vt:lpstr>Component 5 Pizza Menu V1 (Trello screenshot)</vt:lpstr>
      <vt:lpstr>Component 5 v1 – Pizza menu (?and screenshot)</vt:lpstr>
      <vt:lpstr>Component 5 Pizza Menu V2 (Trello screenshot)</vt:lpstr>
      <vt:lpstr>Component 5 v2 – Pizza menu (?and screenshot)</vt:lpstr>
      <vt:lpstr>Component 5 Pizza Menu V3 (Trello screenshot)</vt:lpstr>
      <vt:lpstr>Component 5 v3 – Pizza menu integrated into main program </vt:lpstr>
      <vt:lpstr>Component 6 Pizza Order V1 (Trello screenshot)</vt:lpstr>
      <vt:lpstr>Component 6 Pizza Order v1</vt:lpstr>
      <vt:lpstr>Component 6 Pizza Order v2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George El Hayek</cp:lastModifiedBy>
  <cp:revision>11</cp:revision>
  <dcterms:modified xsi:type="dcterms:W3CDTF">2022-03-09T01:54:48Z</dcterms:modified>
</cp:coreProperties>
</file>